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  <p:sldMasterId id="2147483650" r:id="rId4"/>
    <p:sldMasterId id="2147483656" r:id="rId5"/>
    <p:sldMasterId id="2147483658" r:id="rId6"/>
    <p:sldMasterId id="2147483660" r:id="rId7"/>
  </p:sldMasterIdLst>
  <p:notesMasterIdLst>
    <p:notesMasterId r:id="rId8"/>
  </p:notesMasterIdLst>
  <p:sldIdLst>
    <p:sldId id="256" r:id="rId9"/>
    <p:sldId id="257" r:id="rId10"/>
  </p:sldIdLst>
  <p:sldSz cy="6858000" cx="9144000"/>
  <p:notesSz cx="6858000" cy="9144000"/>
  <p:embeddedFontLst>
    <p:embeddedFont>
      <p:font typeface="Libre Franklin"/>
      <p:regular r:id="rId11"/>
      <p:bold r:id="rId12"/>
      <p:italic r:id="rId13"/>
      <p:boldItalic r:id="rId14"/>
    </p:embeddedFont>
    <p:embeddedFont>
      <p:font typeface="Libre Franklin Medium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iLM2vkCfZM3sjvPBc8Wtf+qsx7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ibreFranklin-regular.fntdata"/><Relationship Id="rId10" Type="http://schemas.openxmlformats.org/officeDocument/2006/relationships/slide" Target="slides/slide2.xml"/><Relationship Id="rId13" Type="http://schemas.openxmlformats.org/officeDocument/2006/relationships/font" Target="fonts/LibreFranklin-italic.fntdata"/><Relationship Id="rId12" Type="http://schemas.openxmlformats.org/officeDocument/2006/relationships/font" Target="fonts/LibreFranklin-bold.fntdata"/><Relationship Id="rId1" Type="http://schemas.openxmlformats.org/officeDocument/2006/relationships/theme" Target="theme/theme5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1.xml"/><Relationship Id="rId15" Type="http://schemas.openxmlformats.org/officeDocument/2006/relationships/font" Target="fonts/LibreFranklinMedium-regular.fntdata"/><Relationship Id="rId14" Type="http://schemas.openxmlformats.org/officeDocument/2006/relationships/font" Target="fonts/LibreFranklin-boldItalic.fntdata"/><Relationship Id="rId17" Type="http://schemas.openxmlformats.org/officeDocument/2006/relationships/font" Target="fonts/LibreFranklinMedium-italic.fntdata"/><Relationship Id="rId16" Type="http://schemas.openxmlformats.org/officeDocument/2006/relationships/font" Target="fonts/LibreFranklinMedium-bold.fntdata"/><Relationship Id="rId5" Type="http://schemas.openxmlformats.org/officeDocument/2006/relationships/slideMaster" Target="slideMasters/slideMaster3.xml"/><Relationship Id="rId19" Type="http://customschemas.google.com/relationships/presentationmetadata" Target="metadata"/><Relationship Id="rId6" Type="http://schemas.openxmlformats.org/officeDocument/2006/relationships/slideMaster" Target="slideMasters/slideMaster4.xml"/><Relationship Id="rId18" Type="http://schemas.openxmlformats.org/officeDocument/2006/relationships/font" Target="fonts/LibreFranklinMedium-boldItalic.fntdata"/><Relationship Id="rId7" Type="http://schemas.openxmlformats.org/officeDocument/2006/relationships/slideMaster" Target="slideMasters/slideMaster5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ctrTitle"/>
          </p:nvPr>
        </p:nvSpPr>
        <p:spPr>
          <a:xfrm>
            <a:off x="685800" y="1371600"/>
            <a:ext cx="6400800" cy="1927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Libre Franklin Medium"/>
              <a:buNone/>
              <a:defRPr sz="5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85800" y="3505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720"/>
              <a:buNone/>
              <a:defRPr>
                <a:solidFill>
                  <a:srgbClr val="3F3F3F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38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16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-"/>
              <a:defRPr/>
            </a:lvl2pPr>
            <a:lvl3pPr indent="-33146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-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792480"/>
            <a:ext cx="2142680" cy="1264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Libre Franklin Medium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/>
          <p:nvPr>
            <p:ph idx="2" type="pic"/>
          </p:nvPr>
        </p:nvSpPr>
        <p:spPr>
          <a:xfrm>
            <a:off x="2858610" y="838201"/>
            <a:ext cx="5904390" cy="5500456"/>
          </a:xfrm>
          <a:prstGeom prst="rect">
            <a:avLst/>
          </a:prstGeom>
          <a:solidFill>
            <a:schemeClr val="lt2"/>
          </a:solidFill>
          <a:ln cap="flat" cmpd="sng" w="762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" dir="5400000" dist="12700">
              <a:srgbClr val="000000">
                <a:alpha val="58431"/>
              </a:srgbClr>
            </a:outerShdw>
          </a:effectLst>
        </p:spPr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457200" y="2133600"/>
            <a:ext cx="2139696" cy="42428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457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380"/>
              <a:buChar char="▪"/>
              <a:defRPr sz="2800"/>
            </a:lvl1pPr>
            <a:lvl2pPr indent="-3581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-"/>
              <a:defRPr sz="2400"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56" name="Google Shape;56;p10"/>
          <p:cNvSpPr txBox="1"/>
          <p:nvPr>
            <p:ph idx="2" type="body"/>
          </p:nvPr>
        </p:nvSpPr>
        <p:spPr>
          <a:xfrm>
            <a:off x="4648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380"/>
              <a:buChar char="▪"/>
              <a:defRPr sz="2800"/>
            </a:lvl1pPr>
            <a:lvl2pPr indent="-3581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-"/>
              <a:defRPr sz="2400"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57" name="Google Shape;57;p10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ibre Franklin Medium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  <a:defRPr sz="24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1" name="Google Shape;71;p12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 Medium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" type="body"/>
          </p:nvPr>
        </p:nvSpPr>
        <p:spPr>
          <a:xfrm>
            <a:off x="45720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0" sz="2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85" name="Google Shape;85;p14"/>
          <p:cNvSpPr txBox="1"/>
          <p:nvPr>
            <p:ph idx="2" type="body"/>
          </p:nvPr>
        </p:nvSpPr>
        <p:spPr>
          <a:xfrm>
            <a:off x="45720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81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▪"/>
              <a:defRPr sz="2400"/>
            </a:lvl1pPr>
            <a:lvl2pPr indent="-3365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-"/>
              <a:defRPr sz="2000"/>
            </a:lvl2pPr>
            <a:lvl3pPr indent="-33146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-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-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-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86" name="Google Shape;86;p14"/>
          <p:cNvSpPr txBox="1"/>
          <p:nvPr>
            <p:ph idx="3" type="body"/>
          </p:nvPr>
        </p:nvSpPr>
        <p:spPr>
          <a:xfrm>
            <a:off x="475488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0" sz="20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87" name="Google Shape;87;p14"/>
          <p:cNvSpPr txBox="1"/>
          <p:nvPr>
            <p:ph idx="4" type="body"/>
          </p:nvPr>
        </p:nvSpPr>
        <p:spPr>
          <a:xfrm>
            <a:off x="475488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81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▪"/>
              <a:defRPr sz="2400"/>
            </a:lvl1pPr>
            <a:lvl2pPr indent="-3365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-"/>
              <a:defRPr sz="2000"/>
            </a:lvl2pPr>
            <a:lvl3pPr indent="-33146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-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-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-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88" name="Google Shape;88;p14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/>
          <p:nvPr>
            <p:ph type="title"/>
          </p:nvPr>
        </p:nvSpPr>
        <p:spPr>
          <a:xfrm>
            <a:off x="457200" y="792080"/>
            <a:ext cx="2139696" cy="126187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Libre Franklin Medium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" type="body"/>
          </p:nvPr>
        </p:nvSpPr>
        <p:spPr>
          <a:xfrm>
            <a:off x="2971800" y="792080"/>
            <a:ext cx="5715000" cy="5577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720"/>
              <a:buChar char="▪"/>
              <a:defRPr sz="3200"/>
            </a:lvl1pPr>
            <a:lvl2pPr indent="-37973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380"/>
              <a:buChar char="-"/>
              <a:defRPr sz="2800"/>
            </a:lvl2pPr>
            <a:lvl3pPr indent="-36576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160"/>
              <a:buChar char="-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-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-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  <p:sp>
        <p:nvSpPr>
          <p:cNvPr id="102" name="Google Shape;102;p16"/>
          <p:cNvSpPr txBox="1"/>
          <p:nvPr>
            <p:ph idx="2" type="body"/>
          </p:nvPr>
        </p:nvSpPr>
        <p:spPr>
          <a:xfrm>
            <a:off x="457201" y="2130552"/>
            <a:ext cx="2139696" cy="4243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3" name="Google Shape;103;p16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theme" Target="../theme/theme5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3" Type="http://schemas.openxmlformats.org/officeDocument/2006/relationships/theme" Target="../theme/theme6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8.xml"/><Relationship Id="rId3" Type="http://schemas.openxmlformats.org/officeDocument/2006/relationships/theme" Target="../theme/theme1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<Relationship Id="rId3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/>
        </p:nvSpPr>
        <p:spPr>
          <a:xfrm>
            <a:off x="0" y="220662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" name="Google Shape;11;p3"/>
          <p:cNvSpPr txBox="1"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">
            <a:alphaModFix/>
          </a:blip>
          <a:srcRect b="43814" l="7598" r="7603" t="37076"/>
          <a:stretch/>
        </p:blipFill>
        <p:spPr>
          <a:xfrm>
            <a:off x="0" y="7937"/>
            <a:ext cx="1622425" cy="3651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685800" y="3398837"/>
            <a:ext cx="7848600" cy="1587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4" name="Google Shape;14;p3"/>
          <p:cNvPicPr preferRelativeResize="0"/>
          <p:nvPr/>
        </p:nvPicPr>
        <p:blipFill rotWithShape="1">
          <a:blip r:embed="rId2">
            <a:alphaModFix/>
          </a:blip>
          <a:srcRect b="33988" l="0" r="0" t="31213"/>
          <a:stretch/>
        </p:blipFill>
        <p:spPr>
          <a:xfrm>
            <a:off x="6767512" y="4621212"/>
            <a:ext cx="2092325" cy="72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5750" y="5653087"/>
            <a:ext cx="2355850" cy="833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41825" y="5595937"/>
            <a:ext cx="1898650" cy="94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65612" y="4621212"/>
            <a:ext cx="2252662" cy="78581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 Medium"/>
              <a:buNone/>
              <a:defRPr b="0" i="0" sz="4400" u="none" cap="none" strike="noStrik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Char char="▪"/>
              <a:defRPr b="1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7973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Merriweather Sans"/>
              <a:buChar char="-"/>
              <a:defRPr b="1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6576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Merriweather Sans"/>
              <a:buChar char="-"/>
              <a:defRPr b="1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Char char="-"/>
              <a:defRPr b="1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erriweather Sans"/>
              <a:buChar char="-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1150" lvl="6" marL="32004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1150" lvl="7" marL="36576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1150" lvl="8" marL="41148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/>
        </p:nvSpPr>
        <p:spPr>
          <a:xfrm>
            <a:off x="0" y="220662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9" name="Google Shape;29;p5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 Medium"/>
              <a:buNone/>
              <a:defRPr b="0" i="0" sz="4400" u="none" cap="none" strike="noStrik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Char char="▪"/>
              <a:defRPr b="1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7973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Merriweather Sans"/>
              <a:buChar char="-"/>
              <a:defRPr b="1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6576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Merriweather Sans"/>
              <a:buChar char="-"/>
              <a:defRPr b="1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Char char="-"/>
              <a:defRPr b="1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erriweather Sans"/>
              <a:buChar char="-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1150" lvl="6" marL="32004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1150" lvl="7" marL="36576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1150" lvl="8" marL="41148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31" name="Google Shape;31;p5"/>
          <p:cNvSpPr txBox="1"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" name="Google Shape;34;p5"/>
          <p:cNvPicPr preferRelativeResize="0"/>
          <p:nvPr/>
        </p:nvPicPr>
        <p:blipFill rotWithShape="1">
          <a:blip r:embed="rId1">
            <a:alphaModFix/>
          </a:blip>
          <a:srcRect b="43814" l="7598" r="7603" t="37076"/>
          <a:stretch/>
        </p:blipFill>
        <p:spPr>
          <a:xfrm>
            <a:off x="0" y="7937"/>
            <a:ext cx="1622425" cy="3651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/>
        </p:nvSpPr>
        <p:spPr>
          <a:xfrm>
            <a:off x="0" y="220662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1" name="Google Shape;61;p11"/>
          <p:cNvSpPr txBox="1"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1">
            <a:alphaModFix/>
          </a:blip>
          <a:srcRect b="43814" l="7598" r="7603" t="37076"/>
          <a:stretch/>
        </p:blipFill>
        <p:spPr>
          <a:xfrm>
            <a:off x="0" y="7937"/>
            <a:ext cx="1622425" cy="3651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3" name="Google Shape;63;p11"/>
          <p:cNvCxnSpPr/>
          <p:nvPr/>
        </p:nvCxnSpPr>
        <p:spPr>
          <a:xfrm>
            <a:off x="731837" y="4598987"/>
            <a:ext cx="7848600" cy="1587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4" name="Google Shape;64;p11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Libre Franklin Medium"/>
              <a:buNone/>
              <a:defRPr b="0" i="0" sz="4400" u="none" cap="none" strike="noStrike">
                <a:solidFill>
                  <a:schemeClr val="lt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Char char="▪"/>
              <a:defRPr b="1" i="0" sz="32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7973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Merriweather Sans"/>
              <a:buChar char="-"/>
              <a:defRPr b="1" i="0" sz="2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6576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Merriweather Sans"/>
              <a:buChar char="-"/>
              <a:defRPr b="1" i="0" sz="2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Char char="-"/>
              <a:defRPr b="1" i="0" sz="20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erriweather Sans"/>
              <a:buChar char="-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1150" lvl="6" marL="32004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1150" lvl="7" marL="36576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1150" lvl="8" marL="41148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/>
        </p:nvSpPr>
        <p:spPr>
          <a:xfrm>
            <a:off x="0" y="220662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1">
            <a:alphaModFix/>
          </a:blip>
          <a:srcRect b="43814" l="7598" r="7603" t="37076"/>
          <a:stretch/>
        </p:blipFill>
        <p:spPr>
          <a:xfrm>
            <a:off x="0" y="7937"/>
            <a:ext cx="1622425" cy="3651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7" name="Google Shape;77;p13"/>
          <p:cNvCxnSpPr/>
          <p:nvPr/>
        </p:nvCxnSpPr>
        <p:spPr>
          <a:xfrm rot="5400000">
            <a:off x="2218531" y="4045743"/>
            <a:ext cx="4708525" cy="1587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8" name="Google Shape;78;p13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 Medium"/>
              <a:buNone/>
              <a:defRPr b="0" i="0" sz="4400" u="none" cap="none" strike="noStrik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3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Char char="▪"/>
              <a:defRPr b="1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7973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Merriweather Sans"/>
              <a:buChar char="-"/>
              <a:defRPr b="1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6576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Merriweather Sans"/>
              <a:buChar char="-"/>
              <a:defRPr b="1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Char char="-"/>
              <a:defRPr b="1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erriweather Sans"/>
              <a:buChar char="-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1150" lvl="6" marL="32004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1150" lvl="7" marL="36576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1150" lvl="8" marL="41148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0" name="Google Shape;80;p13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1" name="Google Shape;81;p13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/>
          <p:nvPr/>
        </p:nvSpPr>
        <p:spPr>
          <a:xfrm>
            <a:off x="0" y="220662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2" name="Google Shape;92;p15"/>
          <p:cNvSpPr txBox="1"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93" name="Google Shape;93;p15"/>
          <p:cNvPicPr preferRelativeResize="0"/>
          <p:nvPr/>
        </p:nvPicPr>
        <p:blipFill rotWithShape="1">
          <a:blip r:embed="rId1">
            <a:alphaModFix/>
          </a:blip>
          <a:srcRect b="43814" l="7598" r="7603" t="37076"/>
          <a:stretch/>
        </p:blipFill>
        <p:spPr>
          <a:xfrm>
            <a:off x="0" y="7937"/>
            <a:ext cx="1622425" cy="3651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Google Shape;94;p15"/>
          <p:cNvCxnSpPr/>
          <p:nvPr/>
        </p:nvCxnSpPr>
        <p:spPr>
          <a:xfrm rot="5400000">
            <a:off x="-13493" y="3580606"/>
            <a:ext cx="5578475" cy="1587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5" name="Google Shape;95;p15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 Medium"/>
              <a:buNone/>
              <a:defRPr b="0" i="0" sz="4400" u="none" cap="none" strike="noStrik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15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Char char="▪"/>
              <a:defRPr b="1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7973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Merriweather Sans"/>
              <a:buChar char="-"/>
              <a:defRPr b="1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6576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Merriweather Sans"/>
              <a:buChar char="-"/>
              <a:defRPr b="1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Char char="-"/>
              <a:defRPr b="1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erriweather Sans"/>
              <a:buChar char="-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1150" lvl="6" marL="32004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1150" lvl="7" marL="36576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1150" lvl="8" marL="4114800" marR="0" rtl="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7" name="Google Shape;97;p15"/>
          <p:cNvSpPr txBox="1"/>
          <p:nvPr>
            <p:ph idx="11" type="ftr"/>
          </p:nvPr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8" name="Google Shape;98;p15"/>
          <p:cNvSpPr txBox="1"/>
          <p:nvPr>
            <p:ph idx="12" type="sldNum"/>
          </p:nvPr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b="1" i="0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"/>
          <p:cNvSpPr txBox="1"/>
          <p:nvPr>
            <p:ph type="ctrTitle"/>
          </p:nvPr>
        </p:nvSpPr>
        <p:spPr>
          <a:xfrm>
            <a:off x="685800" y="1371600"/>
            <a:ext cx="6400800" cy="1927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Libre Franklin Medium"/>
              <a:buNone/>
            </a:pPr>
            <a:r>
              <a:rPr b="0" i="0" lang="en-US" sz="5400" u="non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</a:t>
            </a:r>
            <a:r>
              <a:rPr lang="en-US"/>
              <a:t>Í</a:t>
            </a:r>
            <a:r>
              <a:rPr b="0" i="0" lang="en-US" sz="5400" u="non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TULO DE LA PRESENTACIÓN</a:t>
            </a:r>
            <a:endParaRPr/>
          </a:p>
        </p:txBody>
      </p:sp>
      <p:sp>
        <p:nvSpPr>
          <p:cNvPr id="110" name="Google Shape;110;p1"/>
          <p:cNvSpPr txBox="1"/>
          <p:nvPr>
            <p:ph idx="1" type="subTitle"/>
          </p:nvPr>
        </p:nvSpPr>
        <p:spPr>
          <a:xfrm>
            <a:off x="685800" y="36271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20"/>
              <a:buNone/>
            </a:pPr>
            <a:r>
              <a:rPr b="1" i="0" lang="en-US" sz="3200" u="none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PONENTE</a:t>
            </a:r>
            <a:endParaRPr/>
          </a:p>
        </p:txBody>
      </p:sp>
      <p:sp>
        <p:nvSpPr>
          <p:cNvPr id="111" name="Google Shape;111;p1"/>
          <p:cNvSpPr txBox="1"/>
          <p:nvPr/>
        </p:nvSpPr>
        <p:spPr>
          <a:xfrm>
            <a:off x="836612" y="6119812"/>
            <a:ext cx="2257425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Lugar, dd/mm/aaaa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1628775" y="11112"/>
            <a:ext cx="7305675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ibre Franklin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ASIGNATURA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2905062" y="3627175"/>
            <a:ext cx="6029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Libre Franklin"/>
              <a:buNone/>
            </a:pPr>
            <a:r>
              <a:rPr b="1" i="1" lang="en-US" sz="2000" u="none" cap="none" strike="noStrike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UNIDAD DIDÁCTICA X</a:t>
            </a:r>
            <a:r>
              <a:rPr b="1" i="0" lang="en-US" sz="2000" u="none" cap="none" strike="noStrike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"/>
          <p:cNvSpPr txBox="1"/>
          <p:nvPr>
            <p:ph type="title"/>
          </p:nvPr>
        </p:nvSpPr>
        <p:spPr>
          <a:xfrm>
            <a:off x="457200" y="533400"/>
            <a:ext cx="8229600" cy="7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 Medium"/>
              <a:buNone/>
            </a:pPr>
            <a:r>
              <a:rPr b="0" i="0" lang="en-US" sz="4400" u="non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Índice</a:t>
            </a:r>
            <a:endParaRPr/>
          </a:p>
        </p:txBody>
      </p:sp>
      <p:sp>
        <p:nvSpPr>
          <p:cNvPr id="119" name="Google Shape;119;p2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448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1633537" y="19050"/>
            <a:ext cx="6419850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Libre Franklin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NOMBRE ASIGNATURA - Nombre presentación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8143875" y="19050"/>
            <a:ext cx="542925" cy="328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</a:pPr>
            <a:fld id="{00000000-1234-1234-1234-123412341234}" type="slidenum">
              <a:rPr b="1" i="0" lang="en-US" sz="1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Clarity">
  <a:themeElements>
    <a:clrScheme name="Plaza">
      <a:dk1>
        <a:srgbClr val="000000"/>
      </a:dk1>
      <a:lt1>
        <a:srgbClr val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larity">
  <a:themeElements>
    <a:clrScheme name="Plaza">
      <a:dk1>
        <a:srgbClr val="000000"/>
      </a:dk1>
      <a:lt1>
        <a:srgbClr val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4_Clarity">
  <a:themeElements>
    <a:clrScheme name="Plaza">
      <a:dk1>
        <a:srgbClr val="000000"/>
      </a:dk1>
      <a:lt1>
        <a:srgbClr val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1_Clarity">
  <a:themeElements>
    <a:clrScheme name="Plaza">
      <a:dk1>
        <a:srgbClr val="000000"/>
      </a:dk1>
      <a:lt1>
        <a:srgbClr val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2_Clarity">
  <a:themeElements>
    <a:clrScheme name="Plaza">
      <a:dk1>
        <a:srgbClr val="000000"/>
      </a:dk1>
      <a:lt1>
        <a:srgbClr val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2022-02-09T18:35:58Z</dcterms:created>
  <dc:creator>Joaquin Ramirez</dc:creator>
</cp:coreProperties>
</file>